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C254-264B-48B9-BE6B-4045BA811FA8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BACF-A75B-4031-A644-9C3AA236E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251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C254-264B-48B9-BE6B-4045BA811FA8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BACF-A75B-4031-A644-9C3AA236E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141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C254-264B-48B9-BE6B-4045BA811FA8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BACF-A75B-4031-A644-9C3AA236E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138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C254-264B-48B9-BE6B-4045BA811FA8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BACF-A75B-4031-A644-9C3AA236E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523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C254-264B-48B9-BE6B-4045BA811FA8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BACF-A75B-4031-A644-9C3AA236E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804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C254-264B-48B9-BE6B-4045BA811FA8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BACF-A75B-4031-A644-9C3AA236E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762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C254-264B-48B9-BE6B-4045BA811FA8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BACF-A75B-4031-A644-9C3AA236E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905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C254-264B-48B9-BE6B-4045BA811FA8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BACF-A75B-4031-A644-9C3AA236E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48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C254-264B-48B9-BE6B-4045BA811FA8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BACF-A75B-4031-A644-9C3AA236E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310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C254-264B-48B9-BE6B-4045BA811FA8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BACF-A75B-4031-A644-9C3AA236E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449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C254-264B-48B9-BE6B-4045BA811FA8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BACF-A75B-4031-A644-9C3AA236E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870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DC254-264B-48B9-BE6B-4045BA811FA8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BACF-A75B-4031-A644-9C3AA236E6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343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Imagen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063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33" t="6309" r="52416" b="2965"/>
          <a:stretch/>
        </p:blipFill>
        <p:spPr>
          <a:xfrm rot="5400000">
            <a:off x="2411760" y="153143"/>
            <a:ext cx="4320480" cy="9144001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0" y="6119336"/>
            <a:ext cx="91635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Protecciones Tecnológicas </a:t>
            </a:r>
            <a:r>
              <a:rPr lang="es-CL" sz="1200" b="1" i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Ltda. / Alcalde </a:t>
            </a:r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Eduardo </a:t>
            </a:r>
            <a:r>
              <a:rPr lang="es-CL" sz="1200" b="1" i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Castillo Velasco #5458</a:t>
            </a:r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. Ñuñoa, </a:t>
            </a:r>
            <a:r>
              <a:rPr lang="es-CL" sz="1200" b="1" i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Santiago / Fono </a:t>
            </a:r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Fax (56-2) 22777021 </a:t>
            </a:r>
            <a:r>
              <a:rPr lang="es-CL" sz="1200" b="1" i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- </a:t>
            </a:r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22722752</a:t>
            </a:r>
            <a:endParaRPr lang="es-CL" sz="1200" dirty="0">
              <a:solidFill>
                <a:srgbClr val="00206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Rut: </a:t>
            </a:r>
            <a:r>
              <a:rPr lang="es-CL" sz="1200" b="1" i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79.647.210-3 / Giro</a:t>
            </a:r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 </a:t>
            </a:r>
            <a:r>
              <a:rPr lang="es-CL" sz="1200" b="1" i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Venta </a:t>
            </a:r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 </a:t>
            </a:r>
            <a:r>
              <a:rPr lang="es-CL" sz="1200" b="1" i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artículos médicos</a:t>
            </a:r>
            <a:endParaRPr lang="es-CL" sz="1200" dirty="0">
              <a:solidFill>
                <a:srgbClr val="00206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es-CL" dirty="0"/>
          </a:p>
        </p:txBody>
      </p:sp>
      <p:sp>
        <p:nvSpPr>
          <p:cNvPr id="5" name="1 Conector recto"/>
          <p:cNvSpPr>
            <a:spLocks noChangeShapeType="1"/>
          </p:cNvSpPr>
          <p:nvPr/>
        </p:nvSpPr>
        <p:spPr bwMode="auto">
          <a:xfrm>
            <a:off x="2555776" y="1772816"/>
            <a:ext cx="0" cy="3528392"/>
          </a:xfrm>
          <a:prstGeom prst="line">
            <a:avLst/>
          </a:prstGeom>
          <a:noFill/>
          <a:ln w="38100" algn="ctr">
            <a:solidFill>
              <a:schemeClr val="accent5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8" name="Picture 4" descr="LOGO slog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94" y="188640"/>
            <a:ext cx="1797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onvaTec (Singapore) 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517" y="476672"/>
            <a:ext cx="1071563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" descr="MHC_lit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452" y="402754"/>
            <a:ext cx="103981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Resultado de imagen para VARIMED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891" y="392634"/>
            <a:ext cx="9620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2699792" y="1988840"/>
            <a:ext cx="607782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FABRICANTE</a:t>
            </a:r>
          </a:p>
          <a:p>
            <a:r>
              <a:rPr lang="es-CL" sz="1400" b="1" dirty="0" smtClean="0">
                <a:solidFill>
                  <a:schemeClr val="accent5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Protecciones Tecnológicas / PROCTEC  </a:t>
            </a:r>
          </a:p>
          <a:p>
            <a:endParaRPr lang="es-CL" sz="1400" b="1" dirty="0" smtClean="0">
              <a:solidFill>
                <a:srgbClr val="00206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s-CL" sz="1400" b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ORIGEN</a:t>
            </a:r>
          </a:p>
          <a:p>
            <a:r>
              <a:rPr lang="es-CL" sz="1400" b="1" dirty="0" smtClean="0">
                <a:solidFill>
                  <a:schemeClr val="accent5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Chile</a:t>
            </a:r>
          </a:p>
          <a:p>
            <a:endParaRPr lang="es-CL" sz="1400" b="1" dirty="0" smtClean="0">
              <a:solidFill>
                <a:srgbClr val="00206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s-CL" sz="1400" b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DESCRIPCIÓN</a:t>
            </a:r>
          </a:p>
          <a:p>
            <a:pPr>
              <a:lnSpc>
                <a:spcPct val="150000"/>
              </a:lnSpc>
            </a:pPr>
            <a:r>
              <a:rPr lang="es-CL" sz="1400" b="1" dirty="0" smtClean="0">
                <a:solidFill>
                  <a:schemeClr val="accent5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Confeccionada en elástico color blanco y ajuste de velcro. </a:t>
            </a:r>
          </a:p>
          <a:p>
            <a:endParaRPr lang="es-CL" sz="1400" b="1" dirty="0" smtClean="0">
              <a:solidFill>
                <a:srgbClr val="00206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s-CL" sz="1400" b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BLANCA                                                NEGRA</a:t>
            </a:r>
            <a:endParaRPr lang="es-CL" sz="1400" b="1" dirty="0" smtClean="0">
              <a:solidFill>
                <a:schemeClr val="accent5">
                  <a:lumMod val="5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971600" y="1116033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FICHA TÉCNICA: </a:t>
            </a:r>
            <a:r>
              <a:rPr lang="es-CL" sz="1600" b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TOBILLERA SIMPLE</a:t>
            </a:r>
            <a:endParaRPr lang="es-CL" sz="1600" b="1" dirty="0">
              <a:solidFill>
                <a:srgbClr val="00206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6" name="Imagen 3" descr="C:\Users\portbel001\Dropbox\Artemis Medical\Marketing - Packaging - identité visuelle\LOGO Design Brand\logo nateen R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62" y="444922"/>
            <a:ext cx="8683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64" y="2439040"/>
            <a:ext cx="2214096" cy="2214096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404346"/>
              </p:ext>
            </p:extLst>
          </p:nvPr>
        </p:nvGraphicFramePr>
        <p:xfrm>
          <a:off x="2699792" y="4365104"/>
          <a:ext cx="2880320" cy="609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208"/>
                <a:gridCol w="1008112"/>
              </a:tblGrid>
              <a:tr h="25111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rgbClr val="002060"/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TALLA</a:t>
                      </a:r>
                      <a:endParaRPr lang="es-CL" sz="1400" b="1" dirty="0">
                        <a:solidFill>
                          <a:srgbClr val="002060"/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rgbClr val="002060"/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CÓDIGO</a:t>
                      </a:r>
                      <a:endParaRPr lang="es-CL" sz="1400" b="1" dirty="0">
                        <a:solidFill>
                          <a:srgbClr val="002060"/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</a:tr>
              <a:tr h="25111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Única</a:t>
                      </a:r>
                      <a:r>
                        <a:rPr lang="es-CL" sz="1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 - Ambidiestra</a:t>
                      </a:r>
                      <a:endParaRPr lang="es-CL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M19</a:t>
                      </a:r>
                      <a:endParaRPr lang="es-CL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652255"/>
              </p:ext>
            </p:extLst>
          </p:nvPr>
        </p:nvGraphicFramePr>
        <p:xfrm>
          <a:off x="5724128" y="4365104"/>
          <a:ext cx="2880320" cy="609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208"/>
                <a:gridCol w="1008112"/>
              </a:tblGrid>
              <a:tr h="25111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rgbClr val="002060"/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TALLA</a:t>
                      </a:r>
                      <a:endParaRPr lang="es-CL" sz="1400" b="1" dirty="0">
                        <a:solidFill>
                          <a:srgbClr val="002060"/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rgbClr val="002060"/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CÓDIGO</a:t>
                      </a:r>
                      <a:endParaRPr lang="es-CL" sz="1400" b="1" dirty="0">
                        <a:solidFill>
                          <a:srgbClr val="002060"/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</a:tr>
              <a:tr h="25111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Única</a:t>
                      </a:r>
                      <a:r>
                        <a:rPr lang="es-CL" sz="1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 - Ambidiestra</a:t>
                      </a:r>
                      <a:endParaRPr lang="es-CL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M20</a:t>
                      </a:r>
                      <a:endParaRPr lang="es-CL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0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71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Florencia</dc:creator>
  <cp:lastModifiedBy>Florencia</cp:lastModifiedBy>
  <cp:revision>2</cp:revision>
  <dcterms:created xsi:type="dcterms:W3CDTF">2016-09-21T20:44:21Z</dcterms:created>
  <dcterms:modified xsi:type="dcterms:W3CDTF">2016-10-12T18:50:27Z</dcterms:modified>
</cp:coreProperties>
</file>